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6b7ef0ebe_0_5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26b7ef0ebe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705533ea1_0_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705533ea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4705533ea1_0_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4705533ea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39d2e3627_0_2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339d2e3627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4705533ea1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4705533ea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705533ea1_0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705533ea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4705533ea1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4705533ea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4705533ea1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4705533ea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4705533ea1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4705533ea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4705533ea1_0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4705533ea1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4705533ea1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4705533ea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705533ea1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4705533ea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 + Text + Text">
  <p:cSld name="1_Title and Content_3_3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2"/>
          <p:cNvSpPr txBox="1"/>
          <p:nvPr>
            <p:ph idx="1" type="body"/>
          </p:nvPr>
        </p:nvSpPr>
        <p:spPr>
          <a:xfrm>
            <a:off x="3021100" y="731525"/>
            <a:ext cx="5848500" cy="365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1pPr>
            <a:lvl2pPr indent="-317500" lvl="1" marL="914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274325" y="731520"/>
            <a:ext cx="23775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12" name="Google Shape;12;p2"/>
          <p:cNvCxnSpPr/>
          <p:nvPr/>
        </p:nvCxnSpPr>
        <p:spPr>
          <a:xfrm>
            <a:off x="2743200" y="731520"/>
            <a:ext cx="10200" cy="3657600"/>
          </a:xfrm>
          <a:prstGeom prst="straightConnector1">
            <a:avLst/>
          </a:prstGeom>
          <a:noFill/>
          <a:ln cap="flat" cmpd="sng" w="28575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Google Shape;13;p2"/>
          <p:cNvSpPr txBox="1"/>
          <p:nvPr>
            <p:ph idx="2" type="body"/>
          </p:nvPr>
        </p:nvSpPr>
        <p:spPr>
          <a:xfrm>
            <a:off x="274325" y="1737360"/>
            <a:ext cx="2176800" cy="237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8pPr>
            <a:lvl9pPr indent="-304800" lvl="8" marL="411480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3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 rtl="0" algn="r">
              <a:spcBef>
                <a:spcPts val="400"/>
              </a:spcBef>
              <a:spcAft>
                <a:spcPts val="0"/>
              </a:spcAft>
              <a:buClr>
                <a:srgbClr val="666666"/>
              </a:buClr>
              <a:buSzPts val="1000"/>
              <a:buChar char="•"/>
              <a:defRPr sz="1000">
                <a:solidFill>
                  <a:srgbClr val="666666"/>
                </a:solidFill>
              </a:defRPr>
            </a:lvl1pPr>
            <a:lvl2pPr indent="-279400" lvl="1" marL="914400" rtl="0" algn="r">
              <a:spcBef>
                <a:spcPts val="400"/>
              </a:spcBef>
              <a:spcAft>
                <a:spcPts val="0"/>
              </a:spcAft>
              <a:buClr>
                <a:srgbClr val="666666"/>
              </a:buClr>
              <a:buSzPts val="800"/>
              <a:buChar char="•"/>
              <a:defRPr sz="800">
                <a:solidFill>
                  <a:srgbClr val="666666"/>
                </a:solidFill>
              </a:defRPr>
            </a:lvl2pPr>
            <a:lvl3pPr indent="-279400" lvl="2" marL="1371600" rtl="0" algn="r">
              <a:spcBef>
                <a:spcPts val="400"/>
              </a:spcBef>
              <a:spcAft>
                <a:spcPts val="0"/>
              </a:spcAft>
              <a:buClr>
                <a:srgbClr val="666666"/>
              </a:buClr>
              <a:buSzPts val="800"/>
              <a:buChar char="•"/>
              <a:defRPr sz="800">
                <a:solidFill>
                  <a:srgbClr val="666666"/>
                </a:solidFill>
              </a:defRPr>
            </a:lvl3pPr>
            <a:lvl4pPr indent="-279400" lvl="3" marL="1828800" rtl="0" algn="r">
              <a:spcBef>
                <a:spcPts val="400"/>
              </a:spcBef>
              <a:spcAft>
                <a:spcPts val="0"/>
              </a:spcAft>
              <a:buClr>
                <a:srgbClr val="666666"/>
              </a:buClr>
              <a:buSzPts val="800"/>
              <a:buChar char="•"/>
              <a:defRPr sz="800">
                <a:solidFill>
                  <a:srgbClr val="666666"/>
                </a:solidFill>
              </a:defRPr>
            </a:lvl4pPr>
            <a:lvl5pPr indent="-279400" lvl="4" marL="2286000" rtl="0" algn="r">
              <a:spcBef>
                <a:spcPts val="400"/>
              </a:spcBef>
              <a:spcAft>
                <a:spcPts val="0"/>
              </a:spcAft>
              <a:buClr>
                <a:srgbClr val="666666"/>
              </a:buClr>
              <a:buSzPts val="800"/>
              <a:buChar char="•"/>
              <a:defRPr sz="800">
                <a:solidFill>
                  <a:srgbClr val="666666"/>
                </a:solidFill>
              </a:defRPr>
            </a:lvl5pPr>
            <a:lvl6pPr indent="-279400" lvl="5" marL="2743200" rtl="0" algn="r">
              <a:spcBef>
                <a:spcPts val="400"/>
              </a:spcBef>
              <a:spcAft>
                <a:spcPts val="0"/>
              </a:spcAft>
              <a:buClr>
                <a:srgbClr val="666666"/>
              </a:buClr>
              <a:buSzPts val="800"/>
              <a:buChar char="•"/>
              <a:defRPr sz="800">
                <a:solidFill>
                  <a:srgbClr val="666666"/>
                </a:solidFill>
              </a:defRPr>
            </a:lvl6pPr>
            <a:lvl7pPr indent="-279400" lvl="6" marL="3200400" rtl="0" algn="r">
              <a:spcBef>
                <a:spcPts val="400"/>
              </a:spcBef>
              <a:spcAft>
                <a:spcPts val="0"/>
              </a:spcAft>
              <a:buClr>
                <a:srgbClr val="666666"/>
              </a:buClr>
              <a:buSzPts val="800"/>
              <a:buChar char="•"/>
              <a:defRPr sz="800">
                <a:solidFill>
                  <a:srgbClr val="666666"/>
                </a:solidFill>
              </a:defRPr>
            </a:lvl7pPr>
            <a:lvl8pPr indent="-279400" lvl="7" marL="3657600" rtl="0" algn="r">
              <a:spcBef>
                <a:spcPts val="400"/>
              </a:spcBef>
              <a:spcAft>
                <a:spcPts val="0"/>
              </a:spcAft>
              <a:buClr>
                <a:srgbClr val="666666"/>
              </a:buClr>
              <a:buSzPts val="800"/>
              <a:buChar char="•"/>
              <a:defRPr sz="800">
                <a:solidFill>
                  <a:srgbClr val="666666"/>
                </a:solidFill>
              </a:defRPr>
            </a:lvl8pPr>
            <a:lvl9pPr indent="-279400" lvl="8" marL="4114800" rtl="0" algn="r">
              <a:spcBef>
                <a:spcPts val="400"/>
              </a:spcBef>
              <a:spcAft>
                <a:spcPts val="0"/>
              </a:spcAft>
              <a:buClr>
                <a:srgbClr val="666666"/>
              </a:buClr>
              <a:buSzPts val="800"/>
              <a:buChar char="•"/>
              <a:defRPr sz="800">
                <a:solidFill>
                  <a:srgbClr val="666666"/>
                </a:solidFill>
              </a:defRPr>
            </a:lvl9pPr>
          </a:lstStyle>
          <a:p/>
        </p:txBody>
      </p:sp>
      <p:pic>
        <p:nvPicPr>
          <p:cNvPr id="15" name="Google Shape;15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600" y="4733875"/>
            <a:ext cx="1033199" cy="33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1_Title and Content_3_3_1_1_2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 + Text + Text 1/2">
  <p:cSld name="1_Title and Content_3_3_1_1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2"/>
          <p:cNvSpPr txBox="1"/>
          <p:nvPr>
            <p:ph type="title"/>
          </p:nvPr>
        </p:nvSpPr>
        <p:spPr>
          <a:xfrm>
            <a:off x="274325" y="731520"/>
            <a:ext cx="85953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b="1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365760" y="1371600"/>
            <a:ext cx="4023300" cy="30174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sz="1600"/>
            </a:lvl1pPr>
            <a:lvl2pPr indent="-317500" lvl="1" marL="914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9pPr>
          </a:lstStyle>
          <a:p/>
        </p:txBody>
      </p:sp>
      <p:cxnSp>
        <p:nvCxnSpPr>
          <p:cNvPr id="71" name="Google Shape;71;p12"/>
          <p:cNvCxnSpPr/>
          <p:nvPr/>
        </p:nvCxnSpPr>
        <p:spPr>
          <a:xfrm flipH="1">
            <a:off x="4572000" y="1371600"/>
            <a:ext cx="12300" cy="30174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2"/>
          <p:cNvCxnSpPr/>
          <p:nvPr/>
        </p:nvCxnSpPr>
        <p:spPr>
          <a:xfrm flipH="1">
            <a:off x="274320" y="1371600"/>
            <a:ext cx="12300" cy="30174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" name="Google Shape;73;p12"/>
          <p:cNvSpPr txBox="1"/>
          <p:nvPr>
            <p:ph idx="2" type="body"/>
          </p:nvPr>
        </p:nvSpPr>
        <p:spPr>
          <a:xfrm>
            <a:off x="4663440" y="1371600"/>
            <a:ext cx="4023300" cy="30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❏"/>
              <a:defRPr sz="1600"/>
            </a:lvl1pPr>
            <a:lvl2pPr indent="-317500" lvl="1" marL="914400" rtl="0">
              <a:spcBef>
                <a:spcPts val="400"/>
              </a:spcBef>
              <a:spcAft>
                <a:spcPts val="0"/>
              </a:spcAft>
              <a:buSzPts val="1400"/>
              <a:buChar char="❏"/>
              <a:defRPr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3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 rtl="0" algn="r"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1000"/>
            </a:lvl1pPr>
            <a:lvl2pPr indent="-279400" lvl="1" marL="914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2pPr>
            <a:lvl3pPr indent="-279400" lvl="2" marL="1371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3pPr>
            <a:lvl4pPr indent="-279400" lvl="3" marL="1828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4pPr>
            <a:lvl5pPr indent="-279400" lvl="4" marL="22860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5pPr>
            <a:lvl6pPr indent="-279400" lvl="5" marL="27432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6pPr>
            <a:lvl7pPr indent="-279400" lvl="6" marL="3200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7pPr>
            <a:lvl8pPr indent="-279400" lvl="7" marL="3657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8pPr>
            <a:lvl9pPr indent="-279400" lvl="8" marL="4114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9pPr>
          </a:lstStyle>
          <a:p/>
        </p:txBody>
      </p:sp>
      <p:pic>
        <p:nvPicPr>
          <p:cNvPr id="75" name="Google Shape;7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1800" y="4733875"/>
            <a:ext cx="1033199" cy="33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 + Text + Image 1/2">
  <p:cSld name="1_Title and Content_3_3_1_1_1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3"/>
          <p:cNvSpPr txBox="1"/>
          <p:nvPr>
            <p:ph type="title"/>
          </p:nvPr>
        </p:nvSpPr>
        <p:spPr>
          <a:xfrm>
            <a:off x="274325" y="731520"/>
            <a:ext cx="85953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3021250" y="4846320"/>
            <a:ext cx="5848500" cy="28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 rtl="0" algn="r"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1000"/>
            </a:lvl1pPr>
            <a:lvl2pPr indent="-279400" lvl="1" marL="914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2pPr>
            <a:lvl3pPr indent="-279400" lvl="2" marL="1371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3pPr>
            <a:lvl4pPr indent="-279400" lvl="3" marL="1828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4pPr>
            <a:lvl5pPr indent="-279400" lvl="4" marL="22860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5pPr>
            <a:lvl6pPr indent="-279400" lvl="5" marL="27432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6pPr>
            <a:lvl7pPr indent="-279400" lvl="6" marL="3200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7pPr>
            <a:lvl8pPr indent="-279400" lvl="7" marL="3657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8pPr>
            <a:lvl9pPr indent="-279400" lvl="8" marL="4114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9pPr>
          </a:lstStyle>
          <a:p/>
        </p:txBody>
      </p:sp>
      <p:sp>
        <p:nvSpPr>
          <p:cNvPr id="80" name="Google Shape;80;p13"/>
          <p:cNvSpPr/>
          <p:nvPr>
            <p:ph idx="2" type="pic"/>
          </p:nvPr>
        </p:nvSpPr>
        <p:spPr>
          <a:xfrm>
            <a:off x="4572000" y="1371600"/>
            <a:ext cx="4297800" cy="32004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13"/>
          <p:cNvSpPr txBox="1"/>
          <p:nvPr>
            <p:ph idx="3" type="body"/>
          </p:nvPr>
        </p:nvSpPr>
        <p:spPr>
          <a:xfrm>
            <a:off x="274325" y="1371600"/>
            <a:ext cx="4011900" cy="294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400"/>
              </a:spcBef>
              <a:spcAft>
                <a:spcPts val="0"/>
              </a:spcAft>
              <a:buSzPts val="1400"/>
              <a:buChar char="❏"/>
              <a:defRPr sz="14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9pPr>
          </a:lstStyle>
          <a:p/>
        </p:txBody>
      </p:sp>
      <p:pic>
        <p:nvPicPr>
          <p:cNvPr id="82" name="Google Shape;8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600" y="4733875"/>
            <a:ext cx="1033199" cy="33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 + Text + Image 2/3">
  <p:cSld name="1_Title and Content_3_3_1_1_1_1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4"/>
          <p:cNvSpPr txBox="1"/>
          <p:nvPr>
            <p:ph type="title"/>
          </p:nvPr>
        </p:nvSpPr>
        <p:spPr>
          <a:xfrm>
            <a:off x="274325" y="731520"/>
            <a:ext cx="85953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4"/>
          <p:cNvSpPr/>
          <p:nvPr>
            <p:ph idx="2" type="pic"/>
          </p:nvPr>
        </p:nvSpPr>
        <p:spPr>
          <a:xfrm>
            <a:off x="3021300" y="1371600"/>
            <a:ext cx="5848500" cy="32004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4"/>
          <p:cNvSpPr txBox="1"/>
          <p:nvPr>
            <p:ph idx="1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 rtl="0" algn="r"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1000"/>
            </a:lvl1pPr>
            <a:lvl2pPr indent="-279400" lvl="1" marL="914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2pPr>
            <a:lvl3pPr indent="-279400" lvl="2" marL="1371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3pPr>
            <a:lvl4pPr indent="-279400" lvl="3" marL="1828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4pPr>
            <a:lvl5pPr indent="-279400" lvl="4" marL="22860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5pPr>
            <a:lvl6pPr indent="-279400" lvl="5" marL="27432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6pPr>
            <a:lvl7pPr indent="-279400" lvl="6" marL="3200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7pPr>
            <a:lvl8pPr indent="-279400" lvl="7" marL="3657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8pPr>
            <a:lvl9pPr indent="-279400" lvl="8" marL="4114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9pPr>
          </a:lstStyle>
          <a:p/>
        </p:txBody>
      </p:sp>
      <p:sp>
        <p:nvSpPr>
          <p:cNvPr id="88" name="Google Shape;88;p14"/>
          <p:cNvSpPr txBox="1"/>
          <p:nvPr>
            <p:ph idx="3" type="body"/>
          </p:nvPr>
        </p:nvSpPr>
        <p:spPr>
          <a:xfrm>
            <a:off x="274325" y="1371600"/>
            <a:ext cx="2011800" cy="255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400"/>
              </a:spcBef>
              <a:spcAft>
                <a:spcPts val="0"/>
              </a:spcAft>
              <a:buSzPts val="1400"/>
              <a:buChar char="❏"/>
              <a:defRPr sz="14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9pPr>
          </a:lstStyle>
          <a:p/>
        </p:txBody>
      </p:sp>
      <p:pic>
        <p:nvPicPr>
          <p:cNvPr id="89" name="Google Shape;8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600" y="4733875"/>
            <a:ext cx="1033199" cy="33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1_Title and Content_3_3_1_1_1_1_1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/>
          <p:nvPr>
            <p:ph idx="2" type="pic"/>
          </p:nvPr>
        </p:nvSpPr>
        <p:spPr>
          <a:xfrm>
            <a:off x="0" y="0"/>
            <a:ext cx="9144000" cy="5148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15"/>
          <p:cNvSpPr txBox="1"/>
          <p:nvPr>
            <p:ph idx="1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 rtl="0" algn="r"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1000"/>
            </a:lvl1pPr>
            <a:lvl2pPr indent="-279400" lvl="1" marL="914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2pPr>
            <a:lvl3pPr indent="-279400" lvl="2" marL="1371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3pPr>
            <a:lvl4pPr indent="-279400" lvl="3" marL="1828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4pPr>
            <a:lvl5pPr indent="-279400" lvl="4" marL="22860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5pPr>
            <a:lvl6pPr indent="-279400" lvl="5" marL="27432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6pPr>
            <a:lvl7pPr indent="-279400" lvl="6" marL="3200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7pPr>
            <a:lvl8pPr indent="-279400" lvl="7" marL="3657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8pPr>
            <a:lvl9pPr indent="-279400" lvl="8" marL="4114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_1_1_1_3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2743200" y="0"/>
            <a:ext cx="6400800" cy="5143500"/>
            <a:chOff x="2743200" y="0"/>
            <a:chExt cx="6400800" cy="5143500"/>
          </a:xfrm>
        </p:grpSpPr>
        <p:pic>
          <p:nvPicPr>
            <p:cNvPr id="18" name="Google Shape;18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743200" y="1325706"/>
              <a:ext cx="6400800" cy="38177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743200" y="0"/>
              <a:ext cx="6400800" cy="1632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3"/>
          <p:cNvSpPr txBox="1"/>
          <p:nvPr>
            <p:ph type="title"/>
          </p:nvPr>
        </p:nvSpPr>
        <p:spPr>
          <a:xfrm>
            <a:off x="3017520" y="548640"/>
            <a:ext cx="5852100" cy="117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b="1" sz="4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274325" y="2414475"/>
            <a:ext cx="2259900" cy="181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b="1" sz="2400">
                <a:solidFill>
                  <a:schemeClr val="accent3"/>
                </a:solidFill>
              </a:defRPr>
            </a:lvl1pPr>
            <a:lvl2pPr lvl="1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400"/>
              <a:buNone/>
              <a:defRPr>
                <a:solidFill>
                  <a:srgbClr val="FF8225"/>
                </a:solidFill>
              </a:defRPr>
            </a:lvl2pPr>
            <a:lvl3pPr lvl="2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3pPr>
            <a:lvl4pPr lvl="3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4pPr>
            <a:lvl5pPr lvl="4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5pPr>
            <a:lvl6pPr lvl="5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6pPr>
            <a:lvl7pPr lvl="6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7pPr>
            <a:lvl8pPr lvl="7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8pPr>
            <a:lvl9pPr lvl="8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9pPr>
          </a:lstStyle>
          <a:p/>
        </p:txBody>
      </p:sp>
      <p:pic>
        <p:nvPicPr>
          <p:cNvPr id="22" name="Google Shape;2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72" y="430450"/>
            <a:ext cx="2435924" cy="786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Paragraph">
  <p:cSld name="CUSTOM_1_1_1_3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2743200" y="0"/>
            <a:ext cx="6400800" cy="5143500"/>
            <a:chOff x="2743200" y="0"/>
            <a:chExt cx="6400800" cy="5143500"/>
          </a:xfrm>
        </p:grpSpPr>
        <p:pic>
          <p:nvPicPr>
            <p:cNvPr id="25" name="Google Shape;25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743200" y="1325706"/>
              <a:ext cx="6400800" cy="38177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26;p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743200" y="0"/>
              <a:ext cx="6400800" cy="1632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" name="Google Shape;27;p4"/>
          <p:cNvSpPr txBox="1"/>
          <p:nvPr>
            <p:ph type="title"/>
          </p:nvPr>
        </p:nvSpPr>
        <p:spPr>
          <a:xfrm>
            <a:off x="3017520" y="548640"/>
            <a:ext cx="5852100" cy="117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b="1" sz="4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8225"/>
              </a:buClr>
              <a:buSzPts val="1100"/>
              <a:buNone/>
              <a:defRPr>
                <a:solidFill>
                  <a:srgbClr val="FF8225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274325" y="2414475"/>
            <a:ext cx="2259900" cy="181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b="1" sz="2400">
                <a:solidFill>
                  <a:schemeClr val="accent3"/>
                </a:solidFill>
              </a:defRPr>
            </a:lvl1pPr>
            <a:lvl2pPr lvl="1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400"/>
              <a:buNone/>
              <a:defRPr>
                <a:solidFill>
                  <a:srgbClr val="FF8225"/>
                </a:solidFill>
              </a:defRPr>
            </a:lvl2pPr>
            <a:lvl3pPr lvl="2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3pPr>
            <a:lvl4pPr lvl="3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4pPr>
            <a:lvl5pPr lvl="4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5pPr>
            <a:lvl6pPr lvl="5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6pPr>
            <a:lvl7pPr lvl="6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7pPr>
            <a:lvl8pPr lvl="7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8pPr>
            <a:lvl9pPr lvl="8" rtl="0">
              <a:spcBef>
                <a:spcPts val="400"/>
              </a:spcBef>
              <a:spcAft>
                <a:spcPts val="0"/>
              </a:spcAft>
              <a:buClr>
                <a:srgbClr val="FF8225"/>
              </a:buClr>
              <a:buSzPts val="1200"/>
              <a:buNone/>
              <a:defRPr>
                <a:solidFill>
                  <a:srgbClr val="FF8225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600" y="4734000"/>
            <a:ext cx="1097400" cy="35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">
  <p:cSld name="CUSTOM_1_1_1_2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0" y="0"/>
            <a:ext cx="4572000" cy="5148000"/>
          </a:xfrm>
          <a:prstGeom prst="rect">
            <a:avLst/>
          </a:prstGeom>
          <a:solidFill>
            <a:srgbClr val="07376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/>
        </p:nvSpPr>
        <p:spPr>
          <a:xfrm>
            <a:off x="5040000" y="548650"/>
            <a:ext cx="4348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0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Vielen Dank für Ihre Aufmerksamkeit!</a:t>
            </a:r>
            <a:endParaRPr b="1" sz="30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 txBox="1"/>
          <p:nvPr/>
        </p:nvSpPr>
        <p:spPr>
          <a:xfrm>
            <a:off x="5040000" y="3627120"/>
            <a:ext cx="2621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Das EO-Lab Team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46797" y="4229500"/>
            <a:ext cx="2435924" cy="786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2250"/>
            <a:ext cx="479549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 + Text + Image">
  <p:cSld name="1_Title and Content_3_3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6"/>
          <p:cNvSpPr/>
          <p:nvPr>
            <p:ph idx="2" type="pic"/>
          </p:nvPr>
        </p:nvSpPr>
        <p:spPr>
          <a:xfrm>
            <a:off x="2743200" y="45720"/>
            <a:ext cx="6400800" cy="50748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6"/>
          <p:cNvSpPr txBox="1"/>
          <p:nvPr>
            <p:ph type="title"/>
          </p:nvPr>
        </p:nvSpPr>
        <p:spPr>
          <a:xfrm>
            <a:off x="274325" y="731520"/>
            <a:ext cx="20118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3021250" y="4678680"/>
            <a:ext cx="5848500" cy="28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 algn="r"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1000"/>
            </a:lvl1pPr>
            <a:lvl2pPr indent="-279400" lvl="1" marL="914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2pPr>
            <a:lvl3pPr indent="-279400" lvl="2" marL="1371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3pPr>
            <a:lvl4pPr indent="-279400" lvl="3" marL="1828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4pPr>
            <a:lvl5pPr indent="-279400" lvl="4" marL="22860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5pPr>
            <a:lvl6pPr indent="-279400" lvl="5" marL="27432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6pPr>
            <a:lvl7pPr indent="-279400" lvl="6" marL="3200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7pPr>
            <a:lvl8pPr indent="-279400" lvl="7" marL="3657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8pPr>
            <a:lvl9pPr indent="-279400" lvl="8" marL="4114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9pPr>
          </a:lstStyle>
          <a:p/>
        </p:txBody>
      </p:sp>
      <p:sp>
        <p:nvSpPr>
          <p:cNvPr id="41" name="Google Shape;41;p6"/>
          <p:cNvSpPr txBox="1"/>
          <p:nvPr>
            <p:ph idx="3" type="body"/>
          </p:nvPr>
        </p:nvSpPr>
        <p:spPr>
          <a:xfrm>
            <a:off x="274325" y="1737360"/>
            <a:ext cx="2011800" cy="256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3pPr>
            <a:lvl4pPr indent="-304800" lvl="3" marL="18288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9pPr>
          </a:lstStyle>
          <a:p/>
        </p:txBody>
      </p:sp>
      <p:pic>
        <p:nvPicPr>
          <p:cNvPr id="42" name="Google Shape;4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600" y="4733875"/>
            <a:ext cx="1033199" cy="33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 + Text">
  <p:cSld name="1_Title and Content_3_3_1_3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274325" y="731520"/>
            <a:ext cx="85953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2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 rtl="0" algn="r"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1000"/>
            </a:lvl1pPr>
            <a:lvl2pPr indent="-279400" lvl="1" marL="914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2pPr>
            <a:lvl3pPr indent="-279400" lvl="2" marL="1371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3pPr>
            <a:lvl4pPr indent="-279400" lvl="3" marL="1828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4pPr>
            <a:lvl5pPr indent="-279400" lvl="4" marL="22860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5pPr>
            <a:lvl6pPr indent="-279400" lvl="5" marL="27432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6pPr>
            <a:lvl7pPr indent="-279400" lvl="6" marL="3200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7pPr>
            <a:lvl8pPr indent="-279400" lvl="7" marL="3657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8pPr>
            <a:lvl9pPr indent="-279400" lvl="8" marL="4114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274325" y="1371600"/>
            <a:ext cx="8595300" cy="30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400"/>
              </a:spcBef>
              <a:spcAft>
                <a:spcPts val="0"/>
              </a:spcAft>
              <a:buSzPts val="1400"/>
              <a:buChar char="❏"/>
              <a:defRPr sz="14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9pPr>
          </a:lstStyle>
          <a:p/>
        </p:txBody>
      </p:sp>
      <p:pic>
        <p:nvPicPr>
          <p:cNvPr id="48" name="Google Shape;4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600" y="4733875"/>
            <a:ext cx="1033199" cy="33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">
  <p:cSld name="1_Title and Content_3_3_1_3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8"/>
          <p:cNvSpPr txBox="1"/>
          <p:nvPr>
            <p:ph type="title"/>
          </p:nvPr>
        </p:nvSpPr>
        <p:spPr>
          <a:xfrm>
            <a:off x="274325" y="731520"/>
            <a:ext cx="85953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 rtl="0" algn="r"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1000"/>
            </a:lvl1pPr>
            <a:lvl2pPr indent="-279400" lvl="1" marL="914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2pPr>
            <a:lvl3pPr indent="-279400" lvl="2" marL="1371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3pPr>
            <a:lvl4pPr indent="-279400" lvl="3" marL="1828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4pPr>
            <a:lvl5pPr indent="-279400" lvl="4" marL="22860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5pPr>
            <a:lvl6pPr indent="-279400" lvl="5" marL="27432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6pPr>
            <a:lvl7pPr indent="-279400" lvl="6" marL="3200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7pPr>
            <a:lvl8pPr indent="-279400" lvl="7" marL="3657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8pPr>
            <a:lvl9pPr indent="-279400" lvl="8" marL="4114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9pPr>
          </a:lstStyle>
          <a:p/>
        </p:txBody>
      </p:sp>
      <p:pic>
        <p:nvPicPr>
          <p:cNvPr id="53" name="Google Shape;5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600" y="4733875"/>
            <a:ext cx="1033199" cy="33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 + Image + Text">
  <p:cSld name="1_Title and Content_3_3_1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"/>
          <p:cNvSpPr/>
          <p:nvPr>
            <p:ph idx="2" type="pic"/>
          </p:nvPr>
        </p:nvSpPr>
        <p:spPr>
          <a:xfrm>
            <a:off x="274325" y="1737360"/>
            <a:ext cx="2469000" cy="25602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9"/>
          <p:cNvSpPr txBox="1"/>
          <p:nvPr>
            <p:ph type="title"/>
          </p:nvPr>
        </p:nvSpPr>
        <p:spPr>
          <a:xfrm>
            <a:off x="274325" y="731520"/>
            <a:ext cx="20118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3231225" y="731520"/>
            <a:ext cx="5638500" cy="384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400"/>
              </a:spcBef>
              <a:spcAft>
                <a:spcPts val="0"/>
              </a:spcAft>
              <a:buSzPts val="1400"/>
              <a:buChar char="❏"/>
              <a:defRPr sz="14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❏"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3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 rtl="0" algn="r"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1000"/>
            </a:lvl1pPr>
            <a:lvl2pPr indent="-279400" lvl="1" marL="914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2pPr>
            <a:lvl3pPr indent="-279400" lvl="2" marL="1371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3pPr>
            <a:lvl4pPr indent="-279400" lvl="3" marL="1828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4pPr>
            <a:lvl5pPr indent="-279400" lvl="4" marL="22860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5pPr>
            <a:lvl6pPr indent="-279400" lvl="5" marL="27432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6pPr>
            <a:lvl7pPr indent="-279400" lvl="6" marL="32004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7pPr>
            <a:lvl8pPr indent="-279400" lvl="7" marL="36576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8pPr>
            <a:lvl9pPr indent="-279400" lvl="8" marL="4114800" rtl="0" algn="r">
              <a:spcBef>
                <a:spcPts val="400"/>
              </a:spcBef>
              <a:spcAft>
                <a:spcPts val="0"/>
              </a:spcAft>
              <a:buSzPts val="800"/>
              <a:buChar char="•"/>
              <a:defRPr sz="800"/>
            </a:lvl9pPr>
          </a:lstStyle>
          <a:p/>
        </p:txBody>
      </p:sp>
      <p:pic>
        <p:nvPicPr>
          <p:cNvPr id="60" name="Google Shape;6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600" y="4733875"/>
            <a:ext cx="1033199" cy="33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pic +  Image">
  <p:cSld name="1_Title and Content_3_3_1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274325" y="1371600"/>
            <a:ext cx="8595300" cy="35022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0"/>
          <p:cNvSpPr txBox="1"/>
          <p:nvPr>
            <p:ph type="title"/>
          </p:nvPr>
        </p:nvSpPr>
        <p:spPr>
          <a:xfrm>
            <a:off x="274325" y="731520"/>
            <a:ext cx="85953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74320" y="273850"/>
            <a:ext cx="82824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Font typeface="Calibri"/>
              <a:buNone/>
              <a:defRPr sz="26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74320" y="1032825"/>
            <a:ext cx="8282400" cy="3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73">
          <p15:clr>
            <a:srgbClr val="EA4335"/>
          </p15:clr>
        </p15:guide>
        <p15:guide id="2" pos="1728">
          <p15:clr>
            <a:srgbClr val="EA4335"/>
          </p15:clr>
        </p15:guide>
        <p15:guide id="3" pos="2880">
          <p15:clr>
            <a:srgbClr val="EA4335"/>
          </p15:clr>
        </p15:guide>
        <p15:guide id="4" pos="5587">
          <p15:clr>
            <a:srgbClr val="EA4335"/>
          </p15:clr>
        </p15:guide>
        <p15:guide id="5" orient="horz" pos="864">
          <p15:clr>
            <a:srgbClr val="EA4335"/>
          </p15:clr>
        </p15:guide>
        <p15:guide id="6" orient="horz" pos="461">
          <p15:clr>
            <a:srgbClr val="EA4335"/>
          </p15:clr>
        </p15:guide>
        <p15:guide id="7" orient="horz" pos="276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3017520" y="548640"/>
            <a:ext cx="5852100" cy="117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Ich freue mich über schlechtes Wetter</a:t>
            </a:r>
            <a:endParaRPr/>
          </a:p>
        </p:txBody>
      </p:sp>
      <p:sp>
        <p:nvSpPr>
          <p:cNvPr id="98" name="Google Shape;98;p16"/>
          <p:cNvSpPr txBox="1"/>
          <p:nvPr>
            <p:ph idx="1" type="subTitle"/>
          </p:nvPr>
        </p:nvSpPr>
        <p:spPr>
          <a:xfrm>
            <a:off x="274325" y="2414475"/>
            <a:ext cx="2259900" cy="181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br>
              <a:rPr lang="de"/>
            </a:b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weil das auch schön ist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br>
              <a:rPr lang="de"/>
            </a:b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274325" y="731520"/>
            <a:ext cx="20118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Überschrift</a:t>
            </a:r>
            <a:endParaRPr/>
          </a:p>
        </p:txBody>
      </p:sp>
      <p:pic>
        <p:nvPicPr>
          <p:cNvPr id="161" name="Google Shape;161;p2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05" r="2696" t="0"/>
          <a:stretch/>
        </p:blipFill>
        <p:spPr>
          <a:xfrm>
            <a:off x="2743200" y="45720"/>
            <a:ext cx="6400799" cy="5074802"/>
          </a:xfrm>
          <a:prstGeom prst="rect">
            <a:avLst/>
          </a:prstGeom>
        </p:spPr>
      </p:pic>
      <p:sp>
        <p:nvSpPr>
          <p:cNvPr id="162" name="Google Shape;162;p25"/>
          <p:cNvSpPr txBox="1"/>
          <p:nvPr>
            <p:ph idx="3" type="body"/>
          </p:nvPr>
        </p:nvSpPr>
        <p:spPr>
          <a:xfrm>
            <a:off x="274325" y="1737360"/>
            <a:ext cx="2011800" cy="256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Textasdfasfsa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asddfs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fsadd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fdsa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5"/>
          <p:cNvSpPr txBox="1"/>
          <p:nvPr>
            <p:ph idx="1" type="body"/>
          </p:nvPr>
        </p:nvSpPr>
        <p:spPr>
          <a:xfrm>
            <a:off x="3021250" y="4678680"/>
            <a:ext cx="5848500" cy="28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wenn nötig ein Kommentar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2468" l="0" r="0" t="12468"/>
          <a:stretch/>
        </p:blipFill>
        <p:spPr>
          <a:xfrm>
            <a:off x="0" y="0"/>
            <a:ext cx="9144003" cy="5148000"/>
          </a:xfrm>
          <a:prstGeom prst="rect">
            <a:avLst/>
          </a:prstGeom>
        </p:spPr>
      </p:pic>
      <p:sp>
        <p:nvSpPr>
          <p:cNvPr id="169" name="Google Shape;169;p26"/>
          <p:cNvSpPr txBox="1"/>
          <p:nvPr>
            <p:ph idx="1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274325" y="731520"/>
            <a:ext cx="20118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Überschrift</a:t>
            </a:r>
            <a:endParaRPr/>
          </a:p>
        </p:txBody>
      </p:sp>
      <p:pic>
        <p:nvPicPr>
          <p:cNvPr id="104" name="Google Shape;104;p1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3836" r="13836" t="0"/>
          <a:stretch/>
        </p:blipFill>
        <p:spPr>
          <a:xfrm>
            <a:off x="274325" y="1737360"/>
            <a:ext cx="2469002" cy="2560201"/>
          </a:xfrm>
          <a:prstGeom prst="rect">
            <a:avLst/>
          </a:prstGeom>
        </p:spPr>
      </p:pic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3231225" y="731520"/>
            <a:ext cx="5638500" cy="384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Textasdfasfsa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asddfs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fsadd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fdsa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 txBox="1"/>
          <p:nvPr>
            <p:ph idx="3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wenn nötig ein Kommentar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274325" y="731520"/>
            <a:ext cx="85953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Überschrift</a:t>
            </a:r>
            <a:endParaRPr/>
          </a:p>
        </p:txBody>
      </p:sp>
      <p:sp>
        <p:nvSpPr>
          <p:cNvPr id="112" name="Google Shape;112;p18"/>
          <p:cNvSpPr txBox="1"/>
          <p:nvPr>
            <p:ph idx="2" type="body"/>
          </p:nvPr>
        </p:nvSpPr>
        <p:spPr>
          <a:xfrm>
            <a:off x="274325" y="1371600"/>
            <a:ext cx="8595300" cy="30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Textasdfasfsa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asddfs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fsadd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fdsa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wenn nötig ein Kommentar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274325" y="731520"/>
            <a:ext cx="23775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3021100" y="731525"/>
            <a:ext cx="5848500" cy="365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274325" y="1737360"/>
            <a:ext cx="2176800" cy="237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 txBox="1"/>
          <p:nvPr>
            <p:ph idx="3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274325" y="731520"/>
            <a:ext cx="85953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63440" y="1371600"/>
            <a:ext cx="4023300" cy="30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365760" y="1371600"/>
            <a:ext cx="4023300" cy="30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0"/>
          <p:cNvSpPr txBox="1"/>
          <p:nvPr>
            <p:ph idx="3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274325" y="731520"/>
            <a:ext cx="85953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Überschrift</a:t>
            </a:r>
            <a:endParaRPr/>
          </a:p>
        </p:txBody>
      </p:sp>
      <p:pic>
        <p:nvPicPr>
          <p:cNvPr id="139" name="Google Shape;139;p2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2839" l="0" r="0" t="22833"/>
          <a:stretch/>
        </p:blipFill>
        <p:spPr>
          <a:xfrm>
            <a:off x="274325" y="1371600"/>
            <a:ext cx="8595302" cy="35021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274325" y="731520"/>
            <a:ext cx="85953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Überschrift</a:t>
            </a:r>
            <a:endParaRPr/>
          </a:p>
        </p:txBody>
      </p:sp>
      <p:pic>
        <p:nvPicPr>
          <p:cNvPr id="145" name="Google Shape;145;p2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57" l="0" r="0" t="357"/>
          <a:stretch/>
        </p:blipFill>
        <p:spPr>
          <a:xfrm>
            <a:off x="4572000" y="1371600"/>
            <a:ext cx="4297800" cy="3200398"/>
          </a:xfrm>
          <a:prstGeom prst="rect">
            <a:avLst/>
          </a:prstGeom>
        </p:spPr>
      </p:pic>
      <p:sp>
        <p:nvSpPr>
          <p:cNvPr id="146" name="Google Shape;146;p23"/>
          <p:cNvSpPr txBox="1"/>
          <p:nvPr>
            <p:ph idx="3" type="body"/>
          </p:nvPr>
        </p:nvSpPr>
        <p:spPr>
          <a:xfrm>
            <a:off x="274325" y="1371600"/>
            <a:ext cx="4011900" cy="294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Textasdfasfsa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asddfs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fsadd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fdsa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3021250" y="4846320"/>
            <a:ext cx="5848500" cy="28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wenn nötig ein Kommentar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type="title"/>
          </p:nvPr>
        </p:nvSpPr>
        <p:spPr>
          <a:xfrm>
            <a:off x="274325" y="731520"/>
            <a:ext cx="85953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Überschrift</a:t>
            </a:r>
            <a:endParaRPr/>
          </a:p>
        </p:txBody>
      </p:sp>
      <p:pic>
        <p:nvPicPr>
          <p:cNvPr id="153" name="Google Shape;153;p2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3519" l="0" r="0" t="13519"/>
          <a:stretch/>
        </p:blipFill>
        <p:spPr>
          <a:xfrm>
            <a:off x="3021300" y="1371600"/>
            <a:ext cx="5848499" cy="3200398"/>
          </a:xfrm>
          <a:prstGeom prst="rect">
            <a:avLst/>
          </a:prstGeom>
        </p:spPr>
      </p:pic>
      <p:sp>
        <p:nvSpPr>
          <p:cNvPr id="154" name="Google Shape;154;p24"/>
          <p:cNvSpPr txBox="1"/>
          <p:nvPr>
            <p:ph idx="3" type="body"/>
          </p:nvPr>
        </p:nvSpPr>
        <p:spPr>
          <a:xfrm>
            <a:off x="274325" y="1371600"/>
            <a:ext cx="2011800" cy="255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Textasdfasfsa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asddfs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afsa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fsadd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fdsa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3021250" y="4846320"/>
            <a:ext cx="5848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400"/>
              </a:spcBef>
              <a:spcAft>
                <a:spcPts val="0"/>
              </a:spcAft>
              <a:buNone/>
            </a:pPr>
            <a:r>
              <a:rPr lang="de"/>
              <a:t>wenn nötig ein Kommentar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DE-DE">
  <a:themeElements>
    <a:clrScheme name="Office">
      <a:dk1>
        <a:srgbClr val="05203E"/>
      </a:dk1>
      <a:lt1>
        <a:srgbClr val="FFFFFF"/>
      </a:lt1>
      <a:dk2>
        <a:srgbClr val="666666"/>
      </a:dk2>
      <a:lt2>
        <a:srgbClr val="E7E6E6"/>
      </a:lt2>
      <a:accent1>
        <a:srgbClr val="05203E"/>
      </a:accent1>
      <a:accent2>
        <a:srgbClr val="FF8225"/>
      </a:accent2>
      <a:accent3>
        <a:srgbClr val="105FBC"/>
      </a:accent3>
      <a:accent4>
        <a:srgbClr val="157EFB"/>
      </a:accent4>
      <a:accent5>
        <a:srgbClr val="73B3FD"/>
      </a:accent5>
      <a:accent6>
        <a:srgbClr val="48484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